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SOUTH GALWAY STORMERS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325880"/>
            <a:ext cx="7498079" cy="11887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Georgia"/>
              </a:defRPr>
            </a:pPr>
            <a:r>
              <a:t>U12 ACTIVITY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514600"/>
            <a:ext cx="7132320" cy="6400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800" b="0">
                <a:solidFill>
                  <a:srgbClr val="FFFFFF"/>
                </a:solidFill>
                <a:latin typeface="Aptos"/>
              </a:defRPr>
            </a:pPr>
            <a:r>
              <a:t>Activities for U12 players • pressure, advantage and team play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3657600"/>
            <a:ext cx="2926080" cy="502920"/>
          </a:xfrm>
          <a:prstGeom prst="rect">
            <a:avLst/>
          </a:prstGeom>
          <a:solidFill>
            <a:srgbClr val="FFD700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776472"/>
            <a:ext cx="2560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200" b="1">
                <a:solidFill>
                  <a:srgbClr val="1A1A1A"/>
                </a:solidFill>
                <a:latin typeface="Aptos"/>
              </a:defRPr>
            </a:pPr>
            <a:r>
              <a:t>PRINT • PRESENT • COURTSIDE</a:t>
            </a:r>
          </a:p>
        </p:txBody>
      </p:sp>
      <p:sp>
        <p:nvSpPr>
          <p:cNvPr id="7" name="Rectangle 6"/>
          <p:cNvSpPr/>
          <p:nvPr/>
        </p:nvSpPr>
        <p:spPr>
          <a:xfrm>
            <a:off x="7863840" y="731520"/>
            <a:ext cx="3566160" cy="512064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646919" y="731520"/>
            <a:ext cx="9144" cy="512064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431475" y="1858060"/>
            <a:ext cx="641908" cy="286755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09045" y="2933395"/>
            <a:ext cx="27432" cy="71688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984230" y="3138220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97288" y="2728569"/>
            <a:ext cx="499262" cy="1126540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654796" y="175747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9047073" y="293522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617659" y="226954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974275" y="40105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687507" y="31912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Oval 17"/>
          <p:cNvSpPr/>
          <p:nvPr/>
        </p:nvSpPr>
        <p:spPr>
          <a:xfrm>
            <a:off x="8191195" y="4983479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03504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Version 1 • Filename contains no underscores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BALL HANDLING AND DRIBBLING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9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CONTROL TO SPEED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Change of pace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slowly to first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Accelerate to second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Jump stop and pivot before returning.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Repeat both hands.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Low to go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Push ball forward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Shorten lanes.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trailing.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Do not allow races without control.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RETREAT AND RE-ATTACK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Retreat dribble and pressure escape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attacks cone or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 cue, retreat dribble two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direction and re-attack.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pass or shot.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Protect hip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Back up with 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Explode out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 containment.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Retreat away from traffic.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CROSSOVER LANE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Change direction with balance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cones in a zigzag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crossover at each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 and accelerate after move.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jump stop.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Plant outside foot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Ball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Shoulders change direction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through stationary.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cue or second move.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Separate lanes clearly.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WEAK HAND JOURNEY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Developing both hands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travel gate to gate using weak hand.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 each gate complete three strong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to strong hand only for recovery.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End with reflection.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Try the hard side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beside body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Recover calmly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stationary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 target or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success more important than speed.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DRIBBLE KNOCKOUT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CIRCLE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Awareness and protection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inside a safe area.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Protect own ball while trying to tap others away.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If ball leaves, complete quick reset and rejoin.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Shrink area only if safe.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body not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in bounds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stealing, only tags.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Reduce area or weak-hand only.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contact, no diving.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TWO BALL RHYTHM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Coordination and rhythm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Pairs share two balls or individuals use two.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Bounce together, alternating and high-low.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slowly forward when ready.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favourite rhythm.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Relax shoulders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Even rhythm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up briefly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One ball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walking or partner commands.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Use only where space and skill allow.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CONE ESCAPE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Decision dribble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dribbles to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points left or right late.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escapes with chosen move.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pass to target.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second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pace after move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Call direction earlier.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next players behind start line.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PROTECT PIVOT DRIBBLE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Pivot and ball security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dribbles to partner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Pick up ball, pivot to protect, then pass out.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gives shadow pressure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roles every turn.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Chin the ball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Strong pivot foot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away from pressure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 controlled live steal attempt.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swiping near face.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DRIBBLE DECISION 1V1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WIDE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Attack, stop or pass decision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starts with ball, defender gives cushion.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may drive, stop, retreat or pass to coach.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Score for good decisions, not just baskets.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 defender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when lane closes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passive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Limit dribbles or add help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Controlled contact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U12 Coach Guide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86868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Use this pack courtside. Pick one activity from each section, then adjust the challenge up or down.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MAIN GOAL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Transfer skills into decisions, pressure, spacing and team play.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8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43484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COACH STYLE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484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Use constraints, ask quick questions and keep players active.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3816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GOOD SESSION 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Dynamic warm up, skill pressure, advantage game, small-sided scenario.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63240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1">
                <a:solidFill>
                  <a:srgbClr val="1A1A1A"/>
                </a:solidFill>
                <a:latin typeface="Aptos"/>
              </a:defRPr>
            </a:pPr>
            <a:r>
              <a:t>Recommended use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474720"/>
            <a:ext cx="5120640" cy="19202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584448"/>
            <a:ext cx="484632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PRACTICAL NOTES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3950208"/>
            <a:ext cx="4800600" cy="135331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Print individual activity slides for a session.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Duplicate activities are intentional where they suit more than one age level.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For older teams, raise intensity with time, scoring, pressure or decision constraints.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explanations under 30 seconds and restart quickly.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0" y="2697480"/>
            <a:ext cx="4343400" cy="26974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755380" y="2697480"/>
            <a:ext cx="9144" cy="26974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10928" y="3290925"/>
            <a:ext cx="781812" cy="151058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536174" y="3857396"/>
            <a:ext cx="27432" cy="377647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384155" y="3965295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451342" y="3749497"/>
            <a:ext cx="608076" cy="593445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51776" y="3136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7786116" y="42153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8654796" y="3541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6" name="Oval 25"/>
          <p:cNvSpPr/>
          <p:nvPr/>
        </p:nvSpPr>
        <p:spPr>
          <a:xfrm>
            <a:off x="9176004" y="43502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27" name="Oval 26"/>
          <p:cNvSpPr/>
          <p:nvPr/>
        </p:nvSpPr>
        <p:spPr>
          <a:xfrm>
            <a:off x="9870948" y="394563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PASSING RECEIVING AND SPACING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8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KEEP AWAY 3V1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GRID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 lanes and support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attackers keep ball from 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dribble or one dribble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Attackers move to open windows.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defender every 45 seconds.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Open passing lane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Meet the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fakes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Make grid larger.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Shrink grid or add second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Defenders avoid body contact.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GIVE AND GO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Pass, cut and return pass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passes to coach or teammate.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Immediately cuts to basket or open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Receives return pass and finishes or stops.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cutter.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 after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denying return pass.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landing area under basket.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PASSING AGAINST PRESSURE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 / GRIDS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Pivot and pass away from defender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has ball, defender applies shadow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pivots to create angle.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 moves to help.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Complete pass and rotate.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Pivot strong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Fake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around pressure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Passive hands down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Live hands with time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reaching through body.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FIND THE WINDOW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GROUPS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Receiving in passing 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passer, one defender, two receivers.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Receivers move to open windows.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waits for clear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every pass.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before calling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Do not hide behind defender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denial and time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grids separated.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DRIVE AND KICK READ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Advantage pass decision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drives into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Help defender steps across.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passes to open teammate or finishes.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 help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Jump stop if needed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on time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coach as help.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 and closeout.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collisions in lane.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RELOCATE AFTER PASS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PERIMETER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Spacing after passing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players around arc or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must cut or replace after every pass.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standing in same spot twice.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defender when pattern is smooth.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with purpose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Fill empty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width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marked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Remove spots and add constraint.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Do not run behind active shooters.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OUTLET AND RUN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Rebound outlet and transition 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rebounds or receives from coach.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Chin ball, pivot and outlet to guard.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Wide player runs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layup or controlled stop.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Chin it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Pivot away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Outlet wide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through sequence.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pressure on outlet.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bodies under shooter.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SMALL SIDE ADVANTAGE 3V2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Use numbers advantage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attackers play against two defenders.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Attackers must pass before shot unless lane is open.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Defenders recover and communicate.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after each possession.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Spacing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Make extra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 open lane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Start 3v0 or 3v1.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shot clock or dribble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Controlled pace and safe rebounds.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SHOOTING AND FINISHING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9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U12 Activity Index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36576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42 activities grouped by coaching category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Mirror Moves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Cone Reaction Race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Footwork Squares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Move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Warm Up Circuit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971799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2644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Control to Speed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5021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Retreat and Re-Attack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7398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Crossover 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9776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Weak Hand Journey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21538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Dribble Knockout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5312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Two Ball Rhythm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469087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Cone Escape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492861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Protect Pivot Dribble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16635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Dribble Decision 1v1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Keep Away 3v1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Give and Go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Passing Against Pressure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Find the Window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Drive and Kick Read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Relocate After Pass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Outlet and Run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Small Side Advantage 3v2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Layup Footwork Walkthrough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Mikan Basics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Shoot After Movement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One Dribble Pull Up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Finishing Through Pads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Advantage Finish 2v1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Free Throw Routine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Cut and Finish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55079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Shooting Stations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Defensive Mirror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Closeout and Recover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Contain the Ball 1v1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Box Out Find Get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2v2 Help and Recover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3v3 Pass Before Score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Advantage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No Dribble Game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55079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One Dribble Game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55079" y="375818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Turnover Transition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55079" y="399592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Situational Game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LAYUP FOOTWORK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BOTH SIDES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Finishing footwork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Start without ball: step-step-jump.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carry, then dribble approach.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both sides.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Focus on footwork before speed.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Outside-inside-up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on square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high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dribble.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Use one line per side to avoid collisions.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MIKAN BASICS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UNDER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Touch, footwork and both hands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alternates close finishes left and right.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Rebound quickly and keep ball high.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Work in short rounds.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Count quality makes.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high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backboard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Both hands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Slow single-side reps.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reverse or timed round.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One player per basket lane.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SHOOT AFTER MOVEMENT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/ KEY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Arrive balanced to shoot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starts at cone, cuts to spot.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Receives pass, sets feet and shoots.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passer, shooter and rebounder.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spots.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Hands ready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Inside foot down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Shot-ready before catch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shooting.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closeout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Closeouts must be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ONE DRIBBLE PULL UP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ELBOW / WING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Stop and shoot off dribble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catches, rips or jabs.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Takes one strong dribble to space.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Jump stop or stride stop, then shoot.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both directions.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First step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balanced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Straight 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closeout read.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shooting lane clear.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FINISHING THROUGH PADS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Controlled contact and strong finish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or partner gives light pad contact.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gathers and finishes strong.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Focus on balance, not force.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Absorb contact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high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Remove contact.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 after gather.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Use pads only; no body checks.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ADVANTAGE FINISH 2V1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Finish or pass decision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attackers attack 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Ball handler decides finish or pass.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protects basket legally.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all roles.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Commit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early if covered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under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Start 2v0.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trailing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chasing from behind into shooter.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FREE THROW ROUTINE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FREE THROW 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Routine and composure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builds same routine every time.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Shoot two, rebound for partner.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Track process cue, not just makes.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Discuss calm breathing.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Same routine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Breathe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Hold finish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Move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pressure score.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Wait for shooter to finish.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CUT AND FINISH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TO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Receive on the move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Cutter starts on wing.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feeds after basket cut.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Cutter catches and finishes or jump stops.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cutter.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 hard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hand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denial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Cutter must clear under basket.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SHOOTING STATIONS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Varied shooting reps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three stations: close form, catch-and-shoot, layup.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Small groups rotate every 3 minutes.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Each station has one cue.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favourite station.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rebound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Encourage teammates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or scoring target.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long queues.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DEFENCE AND SMALL SIDED GAMES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11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MOVEMENT AND WARM UPS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5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DEFENSIVE MIRROR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Stance and slides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Offensive player moves side to side.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mirrors in stance without reaching.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every 30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later.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Chest in front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Short slides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pace.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change of speed or ball.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contact.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CLOSEOUT AND RECOVER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/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Controlled closeout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starts near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passes to offensive player.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closes out with choppy steps.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Offense shoots, drives or holds based on level.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Sprint then chop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Hands high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short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live drive.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one-dribble attack.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Closeout under control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CONTAIN THE BALL 1V1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WIDE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On-ball defence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tries to cross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contains without stealing.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Score for keeping in front.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roles every rep.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Angle body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Slide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reaching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Wider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Narrow lane or live steal.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body bumps.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BOX OUT FIND GET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Rebounding sequence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shoots or tosses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finds player, boxes out, rebounds.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Chin ball and outlet.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roles.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Hit legally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Get with two hands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live opponent.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rebound after contact.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Teach legal contact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2V2 HELP AND RECOVER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Help defence and spacing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attackers vs two defenders.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Ball defender contains, help defender supports.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Offense tries to create a quality shot.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after possession.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Talk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See ball and player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Recover under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Start 2v0 or 2v1.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shot clock.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Stop play on unsafe contact.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3V3 PASS BEFORE SCORE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Team play and spacing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3v3 half court.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Team must complete one pass before scoring.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Emphasise spacing and quick restarts.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teams often.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Spread out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advantage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restart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3v0 or 3v1.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two-pass or dribble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games short and balanced.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ADVANTAGE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Transition decision-making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calls numbers from each team.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Called players enter for 2v1, 3v2 or 3v3.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to score or stop.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Reset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Recognise numbers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Communicate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1v1 or 2v0.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Vary numbers late.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Players enter from safe positions.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NO DRIBBLE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 and cutting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small-sided game with no dribbles.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must cut, replace and show hands.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Allow one dribble for beginners if trapped.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Score normal baskets or target passes.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after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pivots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Allow one safety dribble.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shot clock.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forcing passes into bodies.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ONE DRIBBLE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Decision efficiency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Each player has one dribble per touch.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Must pass, shoot or cut after dribble.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Reward quick decisions and spacing.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teams frequently.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dribble with purpose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Decide early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spacing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Two dribbles allowed.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turnover for wasted dribble.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intensity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TURNOVER TRANSITION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Next-play response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3v3 or 4v4.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 turnover, teams immediately change direction.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encourages recovery and communication.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possessions short.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React now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Talk early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Sprint to space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Walk-through changes.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 pressure.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court edges before starting.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MIRROR MOVES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Balance, reaction and body control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A moves in a small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B mirrors without contact.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every 30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handling or defensive stance.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Chest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React, do not guess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Remove the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 ball or quicker direction changes.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lanes separated.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SITUATIONAL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Score, time and composure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scenario: down two, up one, last minute.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Teams play one possession with goal.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Discuss best decision briefly.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Repeat with new scenario.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Know score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Value possession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Take quality shot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Simple score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foul or timeout scenario.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feedback calm and short.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CONE REACTION RACE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5–7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SHORT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Reaction and acceleration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start in pairs facing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calls colour or number.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to target, stop and return.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to ball in hand or dribble.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First step strong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under control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Head 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to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or wrong-foot calls.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Race only when stopping is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FOOTWORK SQUARES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CONE SQUARES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Stance, foot speed and control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small cone squares.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forward, side, back, side around square.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jump stop at each corner.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to ball protection.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Low base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Quiet feet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Balance before speed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larger squares.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pivot or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slippery areas.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MOVE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Communication and reaction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Assign each player a number.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numbers to sprint, shuffle or dribble to a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Other players keep moving safely.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group calls for teamwork.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Hear the call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Communicate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Clear 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fewer numbers.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Call combinations or sequences.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unused players moving but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U12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WARM UP CIRCUIT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Prepare body and ball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four stations: footwork, ball wraps, passing wall, close shooting.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rotate every 90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gives one cue per station.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team huddle.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transitions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Quality reps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timed personal-best targets.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Place stations away from entrances.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